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261" r:id="rId4"/>
    <p:sldId id="295" r:id="rId5"/>
    <p:sldId id="301" r:id="rId6"/>
    <p:sldId id="258" r:id="rId7"/>
    <p:sldId id="302" r:id="rId8"/>
    <p:sldId id="288" r:id="rId9"/>
    <p:sldId id="259" r:id="rId10"/>
    <p:sldId id="263" r:id="rId11"/>
    <p:sldId id="257" r:id="rId12"/>
    <p:sldId id="265" r:id="rId13"/>
    <p:sldId id="264" r:id="rId14"/>
    <p:sldId id="268" r:id="rId15"/>
    <p:sldId id="266" r:id="rId16"/>
    <p:sldId id="269" r:id="rId17"/>
    <p:sldId id="267" r:id="rId18"/>
    <p:sldId id="270" r:id="rId19"/>
    <p:sldId id="271" r:id="rId20"/>
    <p:sldId id="272" r:id="rId21"/>
    <p:sldId id="273" r:id="rId22"/>
    <p:sldId id="297" r:id="rId23"/>
    <p:sldId id="274" r:id="rId24"/>
    <p:sldId id="296" r:id="rId25"/>
    <p:sldId id="275" r:id="rId26"/>
    <p:sldId id="276" r:id="rId27"/>
    <p:sldId id="298" r:id="rId28"/>
    <p:sldId id="279" r:id="rId29"/>
    <p:sldId id="278" r:id="rId30"/>
    <p:sldId id="299" r:id="rId31"/>
    <p:sldId id="300" r:id="rId32"/>
    <p:sldId id="277" r:id="rId33"/>
    <p:sldId id="290" r:id="rId34"/>
    <p:sldId id="289" r:id="rId35"/>
    <p:sldId id="280" r:id="rId36"/>
    <p:sldId id="281" r:id="rId37"/>
    <p:sldId id="282" r:id="rId38"/>
    <p:sldId id="286" r:id="rId39"/>
    <p:sldId id="283" r:id="rId40"/>
    <p:sldId id="293" r:id="rId41"/>
    <p:sldId id="303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58320" autoAdjust="0"/>
  </p:normalViewPr>
  <p:slideViewPr>
    <p:cSldViewPr snapToGrid="0">
      <p:cViewPr varScale="1">
        <p:scale>
          <a:sx n="46" d="100"/>
          <a:sy n="46" d="100"/>
        </p:scale>
        <p:origin x="55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Quorum,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Include </a:t>
            </a:r>
            <a:r>
              <a:rPr lang="en-GB" dirty="0" err="1" smtClean="0"/>
              <a:t>ajax</a:t>
            </a:r>
            <a:r>
              <a:rPr lang="en-GB" dirty="0" smtClean="0"/>
              <a:t> buttons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Just demo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6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Conference top tips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 – too easy, get bored.. Seen it all before.  PLEASE LEAVE AT ANY POINT… no problem!!  Even bathroom break.. </a:t>
            </a:r>
          </a:p>
          <a:p>
            <a:r>
              <a:rPr lang="en-GB" baseline="0" dirty="0" smtClean="0"/>
              <a:t>2 – too hard.. Have no idea what is going on.. PLEASE STOP ME AT </a:t>
            </a:r>
            <a:r>
              <a:rPr lang="en-GB" baseline="0" dirty="0" err="1" smtClean="0"/>
              <a:t>AT</a:t>
            </a:r>
            <a:r>
              <a:rPr lang="en-GB" baseline="0" dirty="0" smtClean="0"/>
              <a:t> POINT… if you’ve lost someone else will be too… PLEASE HELP THEM OUT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What am I going to talk about????</a:t>
            </a: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1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dirty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9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smtClean="0"/>
              <a:t>earth </a:t>
            </a:r>
            <a:r>
              <a:rPr lang="en-GB" dirty="0" smtClean="0"/>
              <a:t>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08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5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RESTful API…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>
            <a:normAutofit/>
          </a:bodyPr>
          <a:lstStyle/>
          <a:p>
            <a:r>
              <a:rPr lang="en-GB" dirty="0" smtClean="0"/>
              <a:t>How it works!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87866"/>
            <a:ext cx="9144000" cy="1156230"/>
          </a:xfrm>
        </p:spPr>
        <p:txBody>
          <a:bodyPr/>
          <a:lstStyle/>
          <a:p>
            <a:r>
              <a:rPr lang="en-GB" dirty="0" err="1" smtClean="0"/>
              <a:t>PlaylistShuffler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57867" y="1671637"/>
            <a:ext cx="9144000" cy="4051830"/>
          </a:xfrm>
        </p:spPr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“That’s 100% made of </a:t>
            </a:r>
            <a:r>
              <a:rPr lang="en-GB" sz="3600" dirty="0" smtClean="0">
                <a:solidFill>
                  <a:schemeClr val="accent1"/>
                </a:solidFill>
              </a:rPr>
              <a:t>awesome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!”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“With this cool wee app now I’m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gonna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merge all the playlists… basically build the </a:t>
            </a:r>
            <a:r>
              <a:rPr lang="en-GB" sz="3600" dirty="0" smtClean="0">
                <a:solidFill>
                  <a:schemeClr val="accent1"/>
                </a:solidFill>
              </a:rPr>
              <a:t>ultimate road trip 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playlist.  Incredible effort mate”,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Section 2 – Tools….</a:t>
            </a:r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4016" y="57107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log4net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191"/>
            <a:ext cx="10515600" cy="1460500"/>
          </a:xfrm>
        </p:spPr>
        <p:txBody>
          <a:bodyPr/>
          <a:lstStyle/>
          <a:p>
            <a:r>
              <a:rPr lang="en-GB" dirty="0" smtClean="0"/>
              <a:t>log4net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906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Next…(Testing)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Selenium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Mock out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HttpClient</a:t>
            </a:r>
            <a:endParaRPr lang="en-GB" sz="4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TDD out the real app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 (Pure DI)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Throw away this spike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User Stories!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Tags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eg</a:t>
            </a:r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Disco, Rock, 80s??</a:t>
            </a:r>
            <a:endParaRPr lang="en-GB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accent1"/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Log4Net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7" y="320637"/>
            <a:ext cx="4221413" cy="7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“If you don’t understand what </a:t>
            </a:r>
            <a:r>
              <a:rPr lang="en-GB" sz="5400" dirty="0" smtClean="0">
                <a:solidFill>
                  <a:schemeClr val="accent1"/>
                </a:solidFill>
              </a:rPr>
              <a:t>that </a:t>
            </a:r>
            <a:r>
              <a:rPr lang="en-GB" sz="5400" dirty="0" smtClean="0">
                <a:solidFill>
                  <a:schemeClr val="accent1"/>
                </a:solidFill>
              </a:rPr>
              <a:t>bloke (Dave)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at the front is going on about… shout…or 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put up your hand!"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1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  <a:endParaRPr lang="en-GB" sz="54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Ahhhh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Can I do better than the Spotify client??</a:t>
            </a:r>
          </a:p>
        </p:txBody>
      </p:sp>
    </p:spTree>
    <p:extLst>
      <p:ext uri="{BB962C8B-B14F-4D97-AF65-F5344CB8AC3E}">
        <p14:creationId xmlns:p14="http://schemas.microsoft.com/office/powerpoint/2010/main" val="1528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773</Words>
  <Application>Microsoft Office PowerPoint</Application>
  <PresentationFormat>Widescreen</PresentationFormat>
  <Paragraphs>189</Paragraphs>
  <Slides>42</Slides>
  <Notes>39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PowerPoint Presentation</vt:lpstr>
      <vt:lpstr>Remember</vt:lpstr>
      <vt:lpstr>The Problem</vt:lpstr>
      <vt:lpstr>Ahhhh</vt:lpstr>
      <vt:lpstr>PowerPoint Presentation</vt:lpstr>
      <vt:lpstr>What is Spotify?</vt:lpstr>
      <vt:lpstr>What is Spotify?</vt:lpstr>
      <vt:lpstr>Embed</vt:lpstr>
      <vt:lpstr>Embed Album / Playlist</vt:lpstr>
      <vt:lpstr>There is a RESTful API…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How it works!</vt:lpstr>
      <vt:lpstr>PowerPoint Presentation</vt:lpstr>
      <vt:lpstr>Look at internals of the website</vt:lpstr>
      <vt:lpstr>OAuth2</vt:lpstr>
      <vt:lpstr>PowerPoint Presentation</vt:lpstr>
      <vt:lpstr>PlaylistShuffler</vt:lpstr>
      <vt:lpstr>Section 2 – Tools….MiniProfiler</vt:lpstr>
      <vt:lpstr>..</vt:lpstr>
      <vt:lpstr>log4net</vt:lpstr>
      <vt:lpstr>..</vt:lpstr>
      <vt:lpstr>Asynchronous</vt:lpstr>
      <vt:lpstr>..</vt:lpstr>
      <vt:lpstr>Dapper – a Micro Object Relational Mapper</vt:lpstr>
      <vt:lpstr>..</vt:lpstr>
      <vt:lpstr>Deploying – MSDeploy and Appveyor</vt:lpstr>
      <vt:lpstr>..</vt:lpstr>
      <vt:lpstr>…</vt:lpstr>
      <vt:lpstr>Music!</vt:lpstr>
      <vt:lpstr>Where to next?</vt:lpstr>
      <vt:lpstr>Where Next…(Testing)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132</cp:revision>
  <dcterms:created xsi:type="dcterms:W3CDTF">2015-04-14T05:13:24Z</dcterms:created>
  <dcterms:modified xsi:type="dcterms:W3CDTF">2015-04-25T07:05:30Z</dcterms:modified>
</cp:coreProperties>
</file>